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A7F"/>
    <a:srgbClr val="A6F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4CB9D-16BF-4AEC-B31C-EF2451D4714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C37C-FBA4-4B76-A728-80CB63E6F9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ooper Black" pitchFamily="18" charset="0"/>
              </a:rPr>
              <a:t>Therm</a:t>
            </a:r>
            <a:r>
              <a:rPr lang="en-US" sz="6000" dirty="0" smtClean="0">
                <a:latin typeface="Cooper Black" pitchFamily="18" charset="0"/>
              </a:rPr>
              <a:t> = heat</a:t>
            </a:r>
            <a:endParaRPr lang="en-US" sz="60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272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The root </a:t>
            </a:r>
            <a:r>
              <a:rPr lang="en-US" sz="2400" b="1" dirty="0" err="1" smtClean="0">
                <a:latin typeface="Arial Black" pitchFamily="34" charset="0"/>
              </a:rPr>
              <a:t>therm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05000" y="2265402"/>
            <a:ext cx="5486400" cy="375439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r>
              <a:rPr lang="en-US" sz="4000" b="1" u="sng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herm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r>
              <a:rPr lang="en-US" sz="4000" b="1" u="sng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herm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ostat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r>
              <a:rPr lang="en-US" sz="4000" b="1" u="sng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herm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therm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ometer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Polytechnic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257800"/>
            <a:ext cx="8686800" cy="1015663"/>
          </a:xfrm>
          <a:prstGeom prst="rect">
            <a:avLst/>
          </a:prstGeom>
          <a:solidFill>
            <a:srgbClr val="66FA7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Dealing with many technical arts or sciences</a:t>
            </a:r>
          </a:p>
          <a:p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oper Black" pitchFamily="18" charset="0"/>
              </a:rPr>
              <a:t>Thermal</a:t>
            </a:r>
            <a:endParaRPr lang="en-US" sz="60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143000"/>
            <a:ext cx="3320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mic Sans MS" pitchFamily="66" charset="0"/>
              </a:rPr>
              <a:t>h</a:t>
            </a:r>
            <a:r>
              <a:rPr lang="en-US" sz="4400" dirty="0" smtClean="0">
                <a:latin typeface="Comic Sans MS" pitchFamily="66" charset="0"/>
              </a:rPr>
              <a:t>eat energy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15000"/>
            <a:ext cx="8283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Thermal Clothing</a:t>
            </a:r>
          </a:p>
          <a:p>
            <a:r>
              <a:rPr lang="en-US" sz="2800" dirty="0" smtClean="0">
                <a:latin typeface="Comic Sans MS" pitchFamily="66" charset="0"/>
              </a:rPr>
              <a:t>Designed to promote the retention of body heat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14338" name="Picture 2" descr="http://static.peakperformance.com/img/icc/PEAK/brand_images/POLARTEC-THERMAL_FABRIC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876550" cy="3333750"/>
          </a:xfrm>
          <a:prstGeom prst="rect">
            <a:avLst/>
          </a:prstGeom>
          <a:noFill/>
        </p:spPr>
      </p:pic>
      <p:pic>
        <p:nvPicPr>
          <p:cNvPr id="14340" name="Picture 4" descr="http://thestylishtraveler.com/blog/wp-content/uploads/2011/02/uniqlo-heattech-clothing-mens-w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404948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oper Black" pitchFamily="18" charset="0"/>
              </a:rPr>
              <a:t>Thermostat</a:t>
            </a:r>
            <a:endParaRPr lang="en-US" sz="60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8119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 device that regulates temperature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15362" name="Picture 2" descr="http://www.aaaheatingac.com/newsite/wp-content/uploads/2012/04/Thermostat-1024x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310797" cy="3384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oper Black" pitchFamily="18" charset="0"/>
              </a:rPr>
              <a:t>Thermos</a:t>
            </a:r>
            <a:endParaRPr lang="en-US" sz="6000" dirty="0">
              <a:latin typeface="Cooper Black" pitchFamily="18" charset="0"/>
            </a:endParaRPr>
          </a:p>
        </p:txBody>
      </p:sp>
      <p:pic>
        <p:nvPicPr>
          <p:cNvPr id="16386" name="Picture 2" descr="http://globe-views.com/dcim/dreams/thermos/thermos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3067050" cy="4607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latin typeface="Comic Sans MS" pitchFamily="66" charset="0"/>
              </a:rPr>
              <a:t>a container that keeps a drink hot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oper Black" pitchFamily="18" charset="0"/>
              </a:rPr>
              <a:t>Thermometer</a:t>
            </a:r>
            <a:endParaRPr lang="en-US" sz="60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3200" b="1" dirty="0" smtClean="0">
                <a:latin typeface="Comic Sans MS" pitchFamily="66" charset="0"/>
              </a:rPr>
              <a:t>an instrument used to measure temperature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17410" name="Picture 2" descr="http://media.web.britannica.com/eb-media/96/151896-004-5A5C10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1809750" cy="4286250"/>
          </a:xfrm>
          <a:prstGeom prst="rect">
            <a:avLst/>
          </a:prstGeom>
          <a:noFill/>
        </p:spPr>
      </p:pic>
      <p:pic>
        <p:nvPicPr>
          <p:cNvPr id="17414" name="Picture 6" descr="http://www.clipartguide.com/_named_clipart_images/0060-0812-0803-0116_Boy_in_Bed_with_a_Fever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369276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itchFamily="34" charset="0"/>
              </a:rPr>
              <a:t>PREFIX POLY MEANS MANY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209800"/>
            <a:ext cx="3810000" cy="3539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Polygon</a:t>
            </a: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Polysyllabic</a:t>
            </a: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Polymer</a:t>
            </a: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polytechnic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Polygon 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5105400"/>
            <a:ext cx="4267200" cy="1569660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A flat shape with many straight sides</a:t>
            </a:r>
          </a:p>
          <a:p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Polysyllabic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828800"/>
            <a:ext cx="4572000" cy="107721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Having many syllables</a:t>
            </a:r>
          </a:p>
          <a:p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3505200" cy="3539430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Polygon</a:t>
            </a: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Polysyllabic</a:t>
            </a: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Polymer</a:t>
            </a: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polytechnic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19600" y="3048000"/>
            <a:ext cx="4267200" cy="36625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r>
              <a:rPr lang="en-US" sz="40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herm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r>
              <a:rPr lang="en-US" sz="40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herm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ostat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r>
              <a:rPr lang="en-US" sz="40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herm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therm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ometer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Polymer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14800"/>
            <a:ext cx="3200400" cy="255454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A chemical compound made up of small molecules </a:t>
            </a:r>
          </a:p>
          <a:p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Therm = heat</vt:lpstr>
      <vt:lpstr>Thermal</vt:lpstr>
      <vt:lpstr>Thermostat</vt:lpstr>
      <vt:lpstr>Thermos</vt:lpstr>
      <vt:lpstr>Thermometer</vt:lpstr>
      <vt:lpstr>PREFIX POLY MEANS MANY</vt:lpstr>
      <vt:lpstr>Polygon </vt:lpstr>
      <vt:lpstr>Polysyllabic</vt:lpstr>
      <vt:lpstr>Polymer</vt:lpstr>
      <vt:lpstr>Polytechnic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 = heat</dc:title>
  <dc:creator>Steve</dc:creator>
  <cp:lastModifiedBy>Steve</cp:lastModifiedBy>
  <cp:revision>3</cp:revision>
  <dcterms:created xsi:type="dcterms:W3CDTF">2015-03-11T01:41:59Z</dcterms:created>
  <dcterms:modified xsi:type="dcterms:W3CDTF">2015-03-11T03:43:09Z</dcterms:modified>
</cp:coreProperties>
</file>